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B5C53-5B37-47E7-84C2-AF34ECBF60E9}" type="datetimeFigureOut">
              <a:rPr lang="en-US" smtClean="0"/>
              <a:t>1/17/2012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AA0A0-9CC4-4188-9D6A-7EB597BCAC8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A0A0-9CC4-4188-9D6A-7EB597BCAC8C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9B42-4E1B-4A52-B580-EB311D7F1DAF}" type="datetimeFigureOut">
              <a:rPr lang="en-US" smtClean="0"/>
              <a:t>1/17/2012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BBCA-59CB-4758-93F6-0FD162F529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9B42-4E1B-4A52-B580-EB311D7F1DAF}" type="datetimeFigureOut">
              <a:rPr lang="en-US" smtClean="0"/>
              <a:t>1/17/2012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BBCA-59CB-4758-93F6-0FD162F529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9B42-4E1B-4A52-B580-EB311D7F1DAF}" type="datetimeFigureOut">
              <a:rPr lang="en-US" smtClean="0"/>
              <a:t>1/17/2012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BBCA-59CB-4758-93F6-0FD162F529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9B42-4E1B-4A52-B580-EB311D7F1DAF}" type="datetimeFigureOut">
              <a:rPr lang="en-US" smtClean="0"/>
              <a:t>1/17/2012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BBCA-59CB-4758-93F6-0FD162F529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9B42-4E1B-4A52-B580-EB311D7F1DAF}" type="datetimeFigureOut">
              <a:rPr lang="en-US" smtClean="0"/>
              <a:t>1/17/2012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BBCA-59CB-4758-93F6-0FD162F529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9B42-4E1B-4A52-B580-EB311D7F1DAF}" type="datetimeFigureOut">
              <a:rPr lang="en-US" smtClean="0"/>
              <a:t>1/17/2012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BBCA-59CB-4758-93F6-0FD162F529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9B42-4E1B-4A52-B580-EB311D7F1DAF}" type="datetimeFigureOut">
              <a:rPr lang="en-US" smtClean="0"/>
              <a:t>1/17/2012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BBCA-59CB-4758-93F6-0FD162F529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9B42-4E1B-4A52-B580-EB311D7F1DAF}" type="datetimeFigureOut">
              <a:rPr lang="en-US" smtClean="0"/>
              <a:t>1/17/2012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BBCA-59CB-4758-93F6-0FD162F529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9B42-4E1B-4A52-B580-EB311D7F1DAF}" type="datetimeFigureOut">
              <a:rPr lang="en-US" smtClean="0"/>
              <a:t>1/17/2012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BBCA-59CB-4758-93F6-0FD162F529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9B42-4E1B-4A52-B580-EB311D7F1DAF}" type="datetimeFigureOut">
              <a:rPr lang="en-US" smtClean="0"/>
              <a:t>1/17/2012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BBCA-59CB-4758-93F6-0FD162F529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9B42-4E1B-4A52-B580-EB311D7F1DAF}" type="datetimeFigureOut">
              <a:rPr lang="en-US" smtClean="0"/>
              <a:t>1/17/2012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BBCA-59CB-4758-93F6-0FD162F529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29B42-4E1B-4A52-B580-EB311D7F1DAF}" type="datetimeFigureOut">
              <a:rPr lang="en-US" smtClean="0"/>
              <a:t>1/17/2012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6BBCA-59CB-4758-93F6-0FD162F529D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martha+cooper+photos&amp;hl=en&amp;prmd=imvnso&amp;tbm=isch&amp;tbo=u&amp;source=univ&amp;sa=X&amp;ei=0RQWT6uAGOTmiAKlz8S6Dw&amp;sqi=2&amp;ved=0CCMQsAQ&amp;biw=1440&amp;bih=767" TargetMode="External"/><Relationship Id="rId2" Type="http://schemas.openxmlformats.org/officeDocument/2006/relationships/hyperlink" Target="http://en.wikipedia.org/wiki/Martha_Coope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Media 175</a:t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</a:b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Principles of Digital </a:t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</a:b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Photography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Photographer: Martha Cooper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Presented by </a:t>
            </a:r>
            <a:r>
              <a:rPr lang="en-US" sz="3600" dirty="0" smtClean="0">
                <a:solidFill>
                  <a:schemeClr val="tx1"/>
                </a:solidFill>
                <a:latin typeface="BOMB FONT" pitchFamily="50" charset="0"/>
              </a:rPr>
              <a:t>Luke </a:t>
            </a:r>
            <a:r>
              <a:rPr lang="en-US" sz="3600" dirty="0" smtClean="0">
                <a:solidFill>
                  <a:schemeClr val="tx1"/>
                </a:solidFill>
                <a:latin typeface="BOMB FONT" pitchFamily="50" charset="0"/>
              </a:rPr>
              <a:t>Kisena</a:t>
            </a:r>
            <a:endParaRPr lang="en-US" sz="3600" dirty="0">
              <a:solidFill>
                <a:schemeClr val="tx1"/>
              </a:solidFill>
              <a:latin typeface="BOMB FONT" pitchFamily="50" charset="0"/>
            </a:endParaRPr>
          </a:p>
        </p:txBody>
      </p:sp>
    </p:spTree>
  </p:cSld>
  <p:clrMapOvr>
    <a:masterClrMapping/>
  </p:clrMapOvr>
  <p:transition advTm="570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24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latin typeface="Adobe Arabic" pitchFamily="18" charset="-78"/>
                <a:cs typeface="Adobe Arabic" pitchFamily="18" charset="-78"/>
              </a:rPr>
              <a:t>Photo by: </a:t>
            </a:r>
            <a:r>
              <a:rPr lang="en-US" sz="3100" dirty="0" smtClean="0">
                <a:latin typeface="Bring tha noize" pitchFamily="2" charset="0"/>
              </a:rPr>
              <a:t>Martha Cooper</a:t>
            </a:r>
            <a:r>
              <a:rPr lang="en-US" dirty="0" smtClean="0">
                <a:latin typeface="Bring tha noize" pitchFamily="2" charset="0"/>
              </a:rPr>
              <a:t/>
            </a:r>
            <a:br>
              <a:rPr lang="en-US" dirty="0" smtClean="0">
                <a:latin typeface="Bring tha noize" pitchFamily="2" charset="0"/>
              </a:rPr>
            </a:br>
            <a:endParaRPr lang="en-US" dirty="0"/>
          </a:p>
        </p:txBody>
      </p:sp>
      <p:pic>
        <p:nvPicPr>
          <p:cNvPr id="4" name="Content Placeholder 3" descr="nghd-abandonedcar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90800" y="412729"/>
            <a:ext cx="3886200" cy="5835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890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943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latin typeface="Adobe Arabic" pitchFamily="18" charset="-78"/>
                <a:cs typeface="Adobe Arabic" pitchFamily="18" charset="-78"/>
              </a:rPr>
              <a:t>Photo by: </a:t>
            </a:r>
            <a:r>
              <a:rPr lang="en-US" sz="3100" dirty="0" smtClean="0">
                <a:latin typeface="Bring tha noize" pitchFamily="2" charset="0"/>
              </a:rPr>
              <a:t>Martha Cooper</a:t>
            </a:r>
            <a:r>
              <a:rPr lang="en-US" dirty="0" smtClean="0">
                <a:latin typeface="Bring tha noize" pitchFamily="2" charset="0"/>
              </a:rPr>
              <a:t/>
            </a:r>
            <a:br>
              <a:rPr lang="en-US" dirty="0" smtClean="0">
                <a:latin typeface="Bring tha noize" pitchFamily="2" charset="0"/>
              </a:rPr>
            </a:br>
            <a:endParaRPr lang="en-US" dirty="0"/>
          </a:p>
        </p:txBody>
      </p:sp>
      <p:pic>
        <p:nvPicPr>
          <p:cNvPr id="4" name="Content Placeholder 3" descr="marthacooper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38200" y="1051560"/>
            <a:ext cx="7315200" cy="4815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895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24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latin typeface="Adobe Arabic" pitchFamily="18" charset="-78"/>
                <a:cs typeface="Adobe Arabic" pitchFamily="18" charset="-78"/>
              </a:rPr>
              <a:t>Photo by: </a:t>
            </a:r>
            <a:r>
              <a:rPr lang="en-US" sz="3100" dirty="0" smtClean="0">
                <a:latin typeface="Bring tha noize" pitchFamily="2" charset="0"/>
              </a:rPr>
              <a:t>Martha Cooper</a:t>
            </a:r>
            <a:r>
              <a:rPr lang="en-US" dirty="0" smtClean="0">
                <a:latin typeface="Bring tha noize" pitchFamily="2" charset="0"/>
              </a:rPr>
              <a:t/>
            </a:r>
            <a:br>
              <a:rPr lang="en-US" dirty="0" smtClean="0">
                <a:latin typeface="Bring tha noize" pitchFamily="2" charset="0"/>
              </a:rPr>
            </a:br>
            <a:endParaRPr lang="en-US" dirty="0"/>
          </a:p>
        </p:txBody>
      </p:sp>
      <p:pic>
        <p:nvPicPr>
          <p:cNvPr id="4" name="Content Placeholder 3" descr="eCooper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4600" y="533400"/>
            <a:ext cx="3810000" cy="5737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893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24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latin typeface="Adobe Arabic" pitchFamily="18" charset="-78"/>
                <a:cs typeface="Adobe Arabic" pitchFamily="18" charset="-78"/>
              </a:rPr>
              <a:t>Photo by: </a:t>
            </a:r>
            <a:r>
              <a:rPr lang="en-US" sz="3100" dirty="0" smtClean="0">
                <a:latin typeface="Bring tha noize" pitchFamily="2" charset="0"/>
              </a:rPr>
              <a:t>Martha Cooper</a:t>
            </a:r>
            <a:r>
              <a:rPr lang="en-US" dirty="0" smtClean="0">
                <a:latin typeface="Bring tha noize" pitchFamily="2" charset="0"/>
              </a:rPr>
              <a:t/>
            </a:r>
            <a:br>
              <a:rPr lang="en-US" dirty="0" smtClean="0">
                <a:latin typeface="Bring tha noize" pitchFamily="2" charset="0"/>
              </a:rPr>
            </a:br>
            <a:endParaRPr lang="en-US" dirty="0"/>
          </a:p>
        </p:txBody>
      </p:sp>
      <p:pic>
        <p:nvPicPr>
          <p:cNvPr id="4" name="Content Placeholder 3" descr="eCooper231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362200" y="481899"/>
            <a:ext cx="3886200" cy="5842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911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867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latin typeface="Adobe Arabic" pitchFamily="18" charset="-78"/>
                <a:cs typeface="Adobe Arabic" pitchFamily="18" charset="-78"/>
              </a:rPr>
              <a:t>Photo by: </a:t>
            </a:r>
            <a:r>
              <a:rPr lang="en-US" sz="3100" dirty="0" smtClean="0">
                <a:latin typeface="Bring tha noize" pitchFamily="2" charset="0"/>
              </a:rPr>
              <a:t>Martha Cooper</a:t>
            </a:r>
            <a:r>
              <a:rPr lang="en-US" dirty="0" smtClean="0">
                <a:latin typeface="Bring tha noize" pitchFamily="2" charset="0"/>
              </a:rPr>
              <a:t/>
            </a:r>
            <a:br>
              <a:rPr lang="en-US" dirty="0" smtClean="0">
                <a:latin typeface="Bring tha noize" pitchFamily="2" charset="0"/>
              </a:rPr>
            </a:br>
            <a:endParaRPr lang="en-US" dirty="0"/>
          </a:p>
        </p:txBody>
      </p:sp>
      <p:pic>
        <p:nvPicPr>
          <p:cNvPr id="4" name="Content Placeholder 3" descr="ROA-The-Salton-Sea-California_u_1000_10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19200" y="914400"/>
            <a:ext cx="6629400" cy="4972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9016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24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latin typeface="Adobe Arabic" pitchFamily="18" charset="-78"/>
                <a:cs typeface="Adobe Arabic" pitchFamily="18" charset="-78"/>
              </a:rPr>
              <a:t>Photo by: </a:t>
            </a:r>
            <a:r>
              <a:rPr lang="en-US" sz="3100" dirty="0" smtClean="0">
                <a:latin typeface="Bring tha noize" pitchFamily="2" charset="0"/>
              </a:rPr>
              <a:t>Martha Cooper</a:t>
            </a:r>
            <a:r>
              <a:rPr lang="en-US" dirty="0" smtClean="0">
                <a:latin typeface="Bring tha noize" pitchFamily="2" charset="0"/>
              </a:rPr>
              <a:t/>
            </a:r>
            <a:br>
              <a:rPr lang="en-US" dirty="0" smtClean="0">
                <a:latin typeface="Bring tha noize" pitchFamily="2" charset="0"/>
              </a:rPr>
            </a:br>
            <a:endParaRPr lang="en-US" dirty="0"/>
          </a:p>
        </p:txBody>
      </p:sp>
      <p:pic>
        <p:nvPicPr>
          <p:cNvPr id="4" name="Content Placeholder 3" descr="martha-cooper-rock-steady-park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438400" y="382437"/>
            <a:ext cx="3886200" cy="586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890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17500" dirty="0" smtClean="0">
                <a:solidFill>
                  <a:srgbClr val="C00000"/>
                </a:solidFill>
                <a:latin typeface="BOMB FONT" pitchFamily="50" charset="0"/>
              </a:rPr>
              <a:t>T</a:t>
            </a:r>
            <a:r>
              <a:rPr lang="en-US" sz="17500" dirty="0" smtClean="0">
                <a:solidFill>
                  <a:srgbClr val="FF0000"/>
                </a:solidFill>
                <a:latin typeface="BOMB FONT" pitchFamily="50" charset="0"/>
              </a:rPr>
              <a:t>h</a:t>
            </a:r>
            <a:r>
              <a:rPr lang="en-US" sz="17500" dirty="0" smtClean="0">
                <a:solidFill>
                  <a:srgbClr val="FFC000"/>
                </a:solidFill>
                <a:latin typeface="BOMB FONT" pitchFamily="50" charset="0"/>
              </a:rPr>
              <a:t>e</a:t>
            </a:r>
            <a:r>
              <a:rPr lang="en-US" sz="17500" dirty="0" smtClean="0">
                <a:latin typeface="BOMB FONT" pitchFamily="50" charset="0"/>
              </a:rPr>
              <a:t> </a:t>
            </a:r>
            <a:r>
              <a:rPr lang="en-US" sz="17500" dirty="0" smtClean="0">
                <a:solidFill>
                  <a:srgbClr val="FFC000"/>
                </a:solidFill>
                <a:latin typeface="BOMB FONT" pitchFamily="50" charset="0"/>
              </a:rPr>
              <a:t>E</a:t>
            </a:r>
            <a:r>
              <a:rPr lang="en-US" sz="17500" dirty="0" smtClean="0">
                <a:solidFill>
                  <a:srgbClr val="FF0000"/>
                </a:solidFill>
                <a:latin typeface="BOMB FONT" pitchFamily="50" charset="0"/>
              </a:rPr>
              <a:t>n</a:t>
            </a:r>
            <a:r>
              <a:rPr lang="en-US" sz="17500" dirty="0" smtClean="0">
                <a:solidFill>
                  <a:srgbClr val="C00000"/>
                </a:solidFill>
                <a:latin typeface="BOMB FONT" pitchFamily="50" charset="0"/>
              </a:rPr>
              <a:t>d</a:t>
            </a:r>
            <a:br>
              <a:rPr lang="en-US" sz="17500" dirty="0" smtClean="0">
                <a:solidFill>
                  <a:srgbClr val="C00000"/>
                </a:solidFill>
                <a:latin typeface="BOMB FONT" pitchFamily="50" charset="0"/>
              </a:rPr>
            </a:br>
            <a:r>
              <a:rPr lang="en-US" sz="9600" dirty="0" smtClean="0">
                <a:solidFill>
                  <a:srgbClr val="C00000"/>
                </a:solidFill>
                <a:latin typeface="BOMB FONT" pitchFamily="50" charset="0"/>
              </a:rPr>
              <a:t>r</a:t>
            </a:r>
            <a:r>
              <a:rPr lang="en-US" sz="9600" dirty="0" smtClean="0">
                <a:solidFill>
                  <a:srgbClr val="FF0000"/>
                </a:solidFill>
                <a:latin typeface="BOMB FONT" pitchFamily="50" charset="0"/>
              </a:rPr>
              <a:t>e</a:t>
            </a:r>
            <a:r>
              <a:rPr lang="en-US" sz="9600" dirty="0" smtClean="0">
                <a:solidFill>
                  <a:srgbClr val="FFC000"/>
                </a:solidFill>
                <a:latin typeface="BOMB FONT" pitchFamily="50" charset="0"/>
              </a:rPr>
              <a:t>s</a:t>
            </a:r>
            <a:r>
              <a:rPr lang="en-US" sz="9600" dirty="0" smtClean="0">
                <a:solidFill>
                  <a:srgbClr val="FF0000"/>
                </a:solidFill>
                <a:latin typeface="BOMB FONT" pitchFamily="50" charset="0"/>
              </a:rPr>
              <a:t>o</a:t>
            </a:r>
            <a:r>
              <a:rPr lang="en-US" sz="9600" dirty="0" smtClean="0">
                <a:solidFill>
                  <a:srgbClr val="C00000"/>
                </a:solidFill>
                <a:latin typeface="BOMB FONT" pitchFamily="50" charset="0"/>
              </a:rPr>
              <a:t>u</a:t>
            </a:r>
            <a:r>
              <a:rPr lang="en-US" sz="9600" dirty="0" smtClean="0">
                <a:solidFill>
                  <a:srgbClr val="FF0000"/>
                </a:solidFill>
                <a:latin typeface="BOMB FONT" pitchFamily="50" charset="0"/>
              </a:rPr>
              <a:t>r</a:t>
            </a:r>
            <a:r>
              <a:rPr lang="en-US" sz="9600" dirty="0" smtClean="0">
                <a:solidFill>
                  <a:srgbClr val="FFC000"/>
                </a:solidFill>
                <a:latin typeface="BOMB FONT" pitchFamily="50" charset="0"/>
              </a:rPr>
              <a:t>c</a:t>
            </a:r>
            <a:r>
              <a:rPr lang="en-US" sz="9600" dirty="0" smtClean="0">
                <a:solidFill>
                  <a:srgbClr val="FF0000"/>
                </a:solidFill>
                <a:latin typeface="BOMB FONT" pitchFamily="50" charset="0"/>
              </a:rPr>
              <a:t>e</a:t>
            </a:r>
            <a:r>
              <a:rPr lang="en-US" sz="9600" dirty="0" smtClean="0">
                <a:solidFill>
                  <a:srgbClr val="C00000"/>
                </a:solidFill>
                <a:latin typeface="BOMB FONT" pitchFamily="50" charset="0"/>
              </a:rPr>
              <a:t>s</a:t>
            </a:r>
            <a:endParaRPr lang="en-US" sz="9600" dirty="0">
              <a:solidFill>
                <a:srgbClr val="C00000"/>
              </a:solidFill>
              <a:latin typeface="BOMB FONT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70237"/>
            <a:ext cx="8229600" cy="4525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http://en.wikipedia.org/wiki/Martha_Cooper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https://www.google.com/search?q=martha+cooper+photos&amp;hl=en&amp;prmd=imvnso&amp;tbm=isch&amp;tbo=u&amp;source=univ&amp;sa=X&amp;ei=0RQWT6uAGOTmiAKlz8S6Dw&amp;sqi=2&amp;ved=0CCMQsAQ&amp;biw=1440&amp;bih=767</a:t>
            </a:r>
            <a:endParaRPr lang="en-US" dirty="0"/>
          </a:p>
        </p:txBody>
      </p:sp>
    </p:spTree>
  </p:cSld>
  <p:clrMapOvr>
    <a:masterClrMapping/>
  </p:clrMapOvr>
  <p:transition advTm="1084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Martha Cooper</a:t>
            </a:r>
            <a:b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</a:b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 B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orn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in the 1940s in Baltimore, Maryland</a:t>
            </a:r>
          </a:p>
        </p:txBody>
      </p:sp>
      <p:pic>
        <p:nvPicPr>
          <p:cNvPr id="4" name="Content Placeholder 3" descr="martha-cooper-remix-exhibition-carmichael-gallery-recap-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71600" y="1371600"/>
            <a:ext cx="6400800" cy="4263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38200" y="5715000"/>
            <a:ext cx="7686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“Many </a:t>
            </a:r>
            <a:r>
              <a:rPr lang="en-US" dirty="0"/>
              <a:t>times I tried to develop a decent looking tag but failed miserably.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never looked cool. I found out how hard it was to repeatedly write with </a:t>
            </a:r>
            <a:r>
              <a:rPr lang="en-US" dirty="0" smtClean="0"/>
              <a:t>style.”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6287869"/>
            <a:ext cx="3352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ring tha noize" pitchFamily="2" charset="0"/>
              </a:rPr>
              <a:t>Martha Cooper</a:t>
            </a:r>
            <a:endParaRPr lang="en-US" sz="2800" dirty="0">
              <a:latin typeface="Bring tha noize" pitchFamily="2" charset="0"/>
            </a:endParaRPr>
          </a:p>
        </p:txBody>
      </p:sp>
    </p:spTree>
  </p:cSld>
  <p:clrMapOvr>
    <a:masterClrMapping/>
  </p:clrMapOvr>
  <p:transition advTm="1004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opperplate Gothic Bold" pitchFamily="34" charset="0"/>
              </a:rPr>
              <a:t>Martha Cooper focused on urban settings, particularly on graffiti and the hip-hop culture.</a:t>
            </a:r>
            <a:endParaRPr lang="en-US" sz="2800" dirty="0">
              <a:latin typeface="Copperplate Gothic Bold" pitchFamily="34" charset="0"/>
            </a:endParaRPr>
          </a:p>
        </p:txBody>
      </p:sp>
      <p:pic>
        <p:nvPicPr>
          <p:cNvPr id="4" name="Content Placeholder 3" descr="bCooper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71600" y="1524000"/>
            <a:ext cx="6400800" cy="4416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648200" y="5943600"/>
            <a:ext cx="325121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dobe Arabic" pitchFamily="18" charset="-78"/>
                <a:cs typeface="Adobe Arabic" pitchFamily="18" charset="-78"/>
              </a:rPr>
              <a:t>Photo by: </a:t>
            </a:r>
            <a:r>
              <a:rPr lang="en-US" sz="2800" dirty="0" smtClean="0">
                <a:latin typeface="Bring tha noize" pitchFamily="2" charset="0"/>
              </a:rPr>
              <a:t>Martha Cooper</a:t>
            </a:r>
          </a:p>
          <a:p>
            <a:endParaRPr lang="en-US" dirty="0"/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05400"/>
            <a:ext cx="8229600" cy="1143000"/>
          </a:xfrm>
        </p:spPr>
        <p:txBody>
          <a:bodyPr>
            <a:noAutofit/>
          </a:bodyPr>
          <a:lstStyle/>
          <a:p>
            <a:r>
              <a:rPr lang="en-US" sz="1600" dirty="0" smtClean="0"/>
              <a:t>“</a:t>
            </a:r>
            <a:r>
              <a:rPr lang="en-US" sz="1600" dirty="0"/>
              <a:t> </a:t>
            </a:r>
            <a:r>
              <a:rPr lang="en-US" sz="1600" dirty="0" smtClean="0"/>
              <a:t>I shot </a:t>
            </a:r>
            <a:r>
              <a:rPr lang="en-US" sz="1600" dirty="0"/>
              <a:t>tags because I wanted a record of them. I wasn't trying to make my own art. I was trying to figure out how they differed from each other and what similarities there were. I defined categories and filed them accordingly. In some cases I wanted to see their context but mostly I just wanted to study what they looked like and to allow others to study them in the future. I was using my camera as a very efficient tool to make a record of something that would otherwise be lost</a:t>
            </a:r>
            <a:r>
              <a:rPr lang="en-US" sz="1600" dirty="0" smtClean="0"/>
              <a:t>.”</a:t>
            </a:r>
            <a:endParaRPr lang="en-US" sz="1600" dirty="0"/>
          </a:p>
        </p:txBody>
      </p:sp>
      <p:pic>
        <p:nvPicPr>
          <p:cNvPr id="6" name="Content Placeholder 5" descr="irak-martha-cooper-wynwood-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43000" y="228600"/>
            <a:ext cx="6858000" cy="4559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568372" y="4419600"/>
            <a:ext cx="250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by Martha Cooper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6172200"/>
            <a:ext cx="2622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Bring tha noize" pitchFamily="2" charset="0"/>
              </a:rPr>
              <a:t>Martha Cooper</a:t>
            </a:r>
            <a:endParaRPr lang="en-US" sz="2800" dirty="0">
              <a:latin typeface="Bring tha noize" pitchFamily="2" charset="0"/>
            </a:endParaRPr>
          </a:p>
        </p:txBody>
      </p:sp>
    </p:spTree>
  </p:cSld>
  <p:clrMapOvr>
    <a:masterClrMapping/>
  </p:clrMapOvr>
  <p:transition advTm="1017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When I was eight years old my uncle gave me this book. Her images mixed with this style of art molded me into the artist that I am.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pic>
        <p:nvPicPr>
          <p:cNvPr id="4" name="Content Placeholder 3" descr="978080500678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90800" y="1524000"/>
            <a:ext cx="3810000" cy="4898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942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286000"/>
            <a:ext cx="12192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Cooper_33_LG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667000" y="529244"/>
            <a:ext cx="3733800" cy="5566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4191000" y="6096000"/>
            <a:ext cx="3328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dobe Arabic" pitchFamily="18" charset="-78"/>
                <a:cs typeface="Adobe Arabic" pitchFamily="18" charset="-78"/>
              </a:rPr>
              <a:t>Photo by: </a:t>
            </a:r>
            <a:r>
              <a:rPr lang="en-US" sz="2800" dirty="0" smtClean="0">
                <a:latin typeface="Bring tha noize" pitchFamily="2" charset="0"/>
              </a:rPr>
              <a:t>Martha Cooper</a:t>
            </a:r>
            <a:endParaRPr lang="en-US" sz="2800" dirty="0" smtClean="0">
              <a:latin typeface="Bring tha noize" pitchFamily="2" charset="0"/>
            </a:endParaRPr>
          </a:p>
        </p:txBody>
      </p:sp>
    </p:spTree>
  </p:cSld>
  <p:clrMapOvr>
    <a:masterClrMapping/>
  </p:clrMapOvr>
  <p:transition advTm="1023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867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latin typeface="Adobe Arabic" pitchFamily="18" charset="-78"/>
                <a:cs typeface="Adobe Arabic" pitchFamily="18" charset="-78"/>
              </a:rPr>
              <a:t>Photo by: </a:t>
            </a:r>
            <a:r>
              <a:rPr lang="en-US" sz="3100" dirty="0" smtClean="0">
                <a:latin typeface="Bring tha noize" pitchFamily="2" charset="0"/>
              </a:rPr>
              <a:t>Martha Cooper</a:t>
            </a:r>
            <a:r>
              <a:rPr lang="en-US" dirty="0" smtClean="0">
                <a:latin typeface="Bring tha noize" pitchFamily="2" charset="0"/>
              </a:rPr>
              <a:t/>
            </a:r>
            <a:br>
              <a:rPr lang="en-US" dirty="0" smtClean="0">
                <a:latin typeface="Bring tha noize" pitchFamily="2" charset="0"/>
              </a:rPr>
            </a:br>
            <a:endParaRPr lang="en-US" dirty="0"/>
          </a:p>
        </p:txBody>
      </p:sp>
      <p:pic>
        <p:nvPicPr>
          <p:cNvPr id="4" name="Content Placeholder 3" descr="NewCooper_51_LG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92663" y="914400"/>
            <a:ext cx="7436937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878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24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latin typeface="Adobe Arabic" pitchFamily="18" charset="-78"/>
                <a:cs typeface="Adobe Arabic" pitchFamily="18" charset="-78"/>
              </a:rPr>
              <a:t>Photo by: </a:t>
            </a:r>
            <a:r>
              <a:rPr lang="en-US" sz="3100" dirty="0" smtClean="0">
                <a:latin typeface="Bring tha noize" pitchFamily="2" charset="0"/>
              </a:rPr>
              <a:t>Martha Cooper</a:t>
            </a:r>
            <a:r>
              <a:rPr lang="en-US" dirty="0" smtClean="0">
                <a:latin typeface="Bring tha noize" pitchFamily="2" charset="0"/>
              </a:rPr>
              <a:t/>
            </a:r>
            <a:br>
              <a:rPr lang="en-US" dirty="0" smtClean="0">
                <a:latin typeface="Bring tha noize" pitchFamily="2" charset="0"/>
              </a:rPr>
            </a:br>
            <a:endParaRPr lang="en-US" dirty="0"/>
          </a:p>
        </p:txBody>
      </p:sp>
      <p:pic>
        <p:nvPicPr>
          <p:cNvPr id="4" name="Content Placeholder 3" descr="Cooper1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4600" y="381522"/>
            <a:ext cx="3962400" cy="5866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937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17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latin typeface="Adobe Arabic" pitchFamily="18" charset="-78"/>
                <a:cs typeface="Adobe Arabic" pitchFamily="18" charset="-78"/>
              </a:rPr>
              <a:t>Photo by: </a:t>
            </a:r>
            <a:r>
              <a:rPr lang="en-US" sz="3100" dirty="0" smtClean="0">
                <a:latin typeface="Bring tha noize" pitchFamily="2" charset="0"/>
              </a:rPr>
              <a:t>Martha Cooper</a:t>
            </a:r>
            <a:r>
              <a:rPr lang="en-US" dirty="0" smtClean="0">
                <a:latin typeface="Bring tha noize" pitchFamily="2" charset="0"/>
              </a:rPr>
              <a:t/>
            </a:r>
            <a:br>
              <a:rPr lang="en-US" dirty="0" smtClean="0">
                <a:latin typeface="Bring tha noize" pitchFamily="2" charset="0"/>
              </a:rPr>
            </a:br>
            <a:endParaRPr lang="en-US" dirty="0"/>
          </a:p>
        </p:txBody>
      </p:sp>
      <p:pic>
        <p:nvPicPr>
          <p:cNvPr id="4" name="Content Placeholder 3" descr="macopost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4600" y="304800"/>
            <a:ext cx="3962400" cy="5907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9016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163</Words>
  <Application>Microsoft Office PowerPoint</Application>
  <PresentationFormat>On-screen Show (4:3)</PresentationFormat>
  <Paragraphs>27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Media 175 Principles of Digital  Photography </vt:lpstr>
      <vt:lpstr>Martha Cooper  Born in the 1940s in Baltimore, Maryland</vt:lpstr>
      <vt:lpstr>Martha Cooper focused on urban settings, particularly on graffiti and the hip-hop culture.</vt:lpstr>
      <vt:lpstr>“ I shot tags because I wanted a record of them. I wasn't trying to make my own art. I was trying to figure out how they differed from each other and what similarities there were. I defined categories and filed them accordingly. In some cases I wanted to see their context but mostly I just wanted to study what they looked like and to allow others to study them in the future. I was using my camera as a very efficient tool to make a record of something that would otherwise be lost.”</vt:lpstr>
      <vt:lpstr>When I was eight years old my uncle gave me this book. Her images mixed with this style of art molded me into the artist that I am.</vt:lpstr>
      <vt:lpstr>Slide 6</vt:lpstr>
      <vt:lpstr>Photo by: Martha Cooper </vt:lpstr>
      <vt:lpstr>Photo by: Martha Cooper </vt:lpstr>
      <vt:lpstr>Photo by: Martha Cooper </vt:lpstr>
      <vt:lpstr>Photo by: Martha Cooper </vt:lpstr>
      <vt:lpstr>Photo by: Martha Cooper </vt:lpstr>
      <vt:lpstr>Photo by: Martha Cooper </vt:lpstr>
      <vt:lpstr>Photo by: Martha Cooper </vt:lpstr>
      <vt:lpstr>Photo by: Martha Cooper </vt:lpstr>
      <vt:lpstr>Photo by: Martha Cooper </vt:lpstr>
      <vt:lpstr>The End 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175 Principles of Digital  Photography</dc:title>
  <dc:creator>Luke</dc:creator>
  <cp:lastModifiedBy>Luke</cp:lastModifiedBy>
  <cp:revision>14</cp:revision>
  <dcterms:created xsi:type="dcterms:W3CDTF">2012-01-17T23:21:51Z</dcterms:created>
  <dcterms:modified xsi:type="dcterms:W3CDTF">2012-01-18T01:30:27Z</dcterms:modified>
</cp:coreProperties>
</file>